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  <p15:guide id="3" pos="288" userDrawn="1">
          <p15:clr>
            <a:srgbClr val="A4A3A4"/>
          </p15:clr>
        </p15:guide>
        <p15:guide id="4" pos="4608" userDrawn="1">
          <p15:clr>
            <a:srgbClr val="A4A3A4"/>
          </p15:clr>
        </p15:guide>
        <p15:guide id="5" orient="horz" pos="6048" userDrawn="1">
          <p15:clr>
            <a:srgbClr val="A4A3A4"/>
          </p15:clr>
        </p15:guide>
        <p15:guide id="6" orient="horz" pos="1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0"/>
    <p:restoredTop sz="94638"/>
  </p:normalViewPr>
  <p:slideViewPr>
    <p:cSldViewPr snapToGrid="0" snapToObjects="1">
      <p:cViewPr varScale="1">
        <p:scale>
          <a:sx n="66" d="100"/>
          <a:sy n="66" d="100"/>
        </p:scale>
        <p:origin x="2728" y="92"/>
      </p:cViewPr>
      <p:guideLst>
        <p:guide orient="horz" pos="3168"/>
        <p:guide pos="2448"/>
        <p:guide pos="288"/>
        <p:guide pos="4608"/>
        <p:guide orient="horz" pos="6048"/>
        <p:guide orient="horz"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653C4-C7D6-8D48-B0D3-DEFA42FC48F6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24CEE-A63F-D848-BB08-30329EBB77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5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24CEE-A63F-D848-BB08-30329EBB77B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56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DD921F-4C8E-6546-930F-EF4CC2E47F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144890"/>
            <a:ext cx="2501899" cy="96001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[Insert logo here, or delete]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4EF8EB4-AB53-E741-A52B-E7D72F4F352E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576295122"/>
              </p:ext>
            </p:extLst>
          </p:nvPr>
        </p:nvGraphicFramePr>
        <p:xfrm>
          <a:off x="762000" y="1455548"/>
          <a:ext cx="6240463" cy="676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Document" r:id="rId3" imgW="5829300" imgH="6324600" progId="Word.Document.12">
                  <p:embed/>
                </p:oleObj>
              </mc:Choice>
              <mc:Fallback>
                <p:oleObj name="Document" r:id="rId3" imgW="5829300" imgH="6324600" progId="Word.Documen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FBF4F00-62DC-4841-A0AE-49D42734D0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1455548"/>
                        <a:ext cx="6240463" cy="676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42384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pos="2448">
          <p15:clr>
            <a:srgbClr val="FBAE40"/>
          </p15:clr>
        </p15:guide>
        <p15:guide id="3" pos="4608">
          <p15:clr>
            <a:srgbClr val="FBAE40"/>
          </p15:clr>
        </p15:guide>
        <p15:guide id="4" orient="horz" pos="3168">
          <p15:clr>
            <a:srgbClr val="FBAE40"/>
          </p15:clr>
        </p15:guide>
        <p15:guide id="5" orient="horz" pos="6048">
          <p15:clr>
            <a:srgbClr val="FBAE40"/>
          </p15:clr>
        </p15:guide>
        <p15:guide id="6" orient="horz" pos="4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0F3A3D6-493F-7A44-9042-A1DB615F419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6100" y="144890"/>
            <a:ext cx="2501899" cy="96001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[Insert logo here, or delete]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5B3D78E-C49D-364C-9BFB-F5F6E8D77C7D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447933794"/>
              </p:ext>
            </p:extLst>
          </p:nvPr>
        </p:nvGraphicFramePr>
        <p:xfrm>
          <a:off x="782638" y="1463118"/>
          <a:ext cx="6229350" cy="748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Document" r:id="rId3" imgW="5943600" imgH="7150100" progId="Word.Document.12">
                  <p:embed/>
                </p:oleObj>
              </mc:Choice>
              <mc:Fallback>
                <p:oleObj name="Document" r:id="rId3" imgW="5943600" imgH="7150100" progId="Word.Documen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4E513E6-6EFA-C54A-934B-8F9FA5B183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2638" y="1463118"/>
                        <a:ext cx="6229350" cy="748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87641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  <p15:guide id="2" pos="2448" userDrawn="1">
          <p15:clr>
            <a:srgbClr val="FBAE40"/>
          </p15:clr>
        </p15:guide>
        <p15:guide id="3" pos="4608" userDrawn="1">
          <p15:clr>
            <a:srgbClr val="FBAE40"/>
          </p15:clr>
        </p15:guide>
        <p15:guide id="4" orient="horz" pos="3168" userDrawn="1">
          <p15:clr>
            <a:srgbClr val="FBAE40"/>
          </p15:clr>
        </p15:guide>
        <p15:guide id="5" orient="horz" pos="6048" userDrawn="1">
          <p15:clr>
            <a:srgbClr val="FBAE40"/>
          </p15:clr>
        </p15:guide>
        <p15:guide id="6" orient="horz" pos="43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63C595-F0E6-BF4E-BC67-8ACC202001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208" t="27712" r="532"/>
          <a:stretch/>
        </p:blipFill>
        <p:spPr>
          <a:xfrm rot="10800000">
            <a:off x="0" y="8647607"/>
            <a:ext cx="7772400" cy="14107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1DFF2D-AAAF-3242-913F-ACA9DC2CC27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19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E36821-86F4-844C-9926-4738D916C64D}"/>
              </a:ext>
            </a:extLst>
          </p:cNvPr>
          <p:cNvSpPr/>
          <p:nvPr userDrawn="1"/>
        </p:nvSpPr>
        <p:spPr>
          <a:xfrm>
            <a:off x="0" y="0"/>
            <a:ext cx="7772400" cy="1143000"/>
          </a:xfrm>
          <a:prstGeom prst="rect">
            <a:avLst/>
          </a:prstGeom>
          <a:solidFill>
            <a:srgbClr val="193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2D6B9C-AD01-C945-A67F-04F0C87BB8B2}"/>
              </a:ext>
            </a:extLst>
          </p:cNvPr>
          <p:cNvSpPr/>
          <p:nvPr userDrawn="1"/>
        </p:nvSpPr>
        <p:spPr>
          <a:xfrm>
            <a:off x="394653" y="0"/>
            <a:ext cx="2805747" cy="1257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7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CCA0D3F-C22E-F441-8CF7-D8291F9628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B7BB45AA-B575-E64A-A645-8D8679BB966F}"/>
              </a:ext>
            </a:extLst>
          </p:cNvPr>
          <p:cNvSpPr/>
          <p:nvPr/>
        </p:nvSpPr>
        <p:spPr>
          <a:xfrm>
            <a:off x="8013700" y="533573"/>
            <a:ext cx="698500" cy="345986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1E3736-319C-B84C-8F82-E68C71C0135A}"/>
              </a:ext>
            </a:extLst>
          </p:cNvPr>
          <p:cNvSpPr txBox="1"/>
          <p:nvPr/>
        </p:nvSpPr>
        <p:spPr>
          <a:xfrm>
            <a:off x="8851900" y="38340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 Business Info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1A2CC2-521E-C94D-9EB2-ED136C9C5CF2}"/>
              </a:ext>
            </a:extLst>
          </p:cNvPr>
          <p:cNvSpPr txBox="1"/>
          <p:nvPr/>
        </p:nvSpPr>
        <p:spPr>
          <a:xfrm>
            <a:off x="-2984500" y="22109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Click to add logo here. PNG or JPG with white background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A4C53617-F4AD-A54D-9675-F878EB805932}"/>
              </a:ext>
            </a:extLst>
          </p:cNvPr>
          <p:cNvSpPr/>
          <p:nvPr/>
        </p:nvSpPr>
        <p:spPr>
          <a:xfrm>
            <a:off x="-927100" y="276546"/>
            <a:ext cx="762000" cy="377439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B54469-78AA-1149-9193-B7F614737E5C}"/>
              </a:ext>
            </a:extLst>
          </p:cNvPr>
          <p:cNvSpPr txBox="1"/>
          <p:nvPr/>
        </p:nvSpPr>
        <p:spPr>
          <a:xfrm>
            <a:off x="3505200" y="210235"/>
            <a:ext cx="392430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+mn-lt"/>
                <a:ea typeface="Open Sans" panose="020B0806030504020204" pitchFamily="34" charset="0"/>
                <a:cs typeface="Open Sans" panose="020B0806030504020204" pitchFamily="34" charset="0"/>
              </a:rPr>
              <a:t>Builder Business Name 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  <a:latin typeface="+mn-lt"/>
                <a:ea typeface="Open Sans" panose="020B0806030504020204" pitchFamily="34" charset="0"/>
                <a:cs typeface="Open Sans" panose="020B0806030504020204" pitchFamily="34" charset="0"/>
              </a:rPr>
              <a:t>emailbuilder@business.com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  <a:latin typeface="+mn-lt"/>
                <a:ea typeface="Open Sans" panose="020B0806030504020204" pitchFamily="34" charset="0"/>
                <a:cs typeface="Open Sans" panose="020B0806030504020204" pitchFamily="34" charset="0"/>
              </a:rPr>
              <a:t>123-456-7890</a:t>
            </a:r>
          </a:p>
        </p:txBody>
      </p:sp>
    </p:spTree>
    <p:extLst>
      <p:ext uri="{BB962C8B-B14F-4D97-AF65-F5344CB8AC3E}">
        <p14:creationId xmlns:p14="http://schemas.microsoft.com/office/powerpoint/2010/main" val="931352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B3F032-30F5-474B-9BB8-C25E72D2B7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14DDE-5974-934E-8442-E8A3EB808D8C}"/>
              </a:ext>
            </a:extLst>
          </p:cNvPr>
          <p:cNvSpPr txBox="1"/>
          <p:nvPr/>
        </p:nvSpPr>
        <p:spPr>
          <a:xfrm>
            <a:off x="3505200" y="210235"/>
            <a:ext cx="392430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+mn-lt"/>
                <a:ea typeface="Open Sans" panose="020B0806030504020204" pitchFamily="34" charset="0"/>
                <a:cs typeface="Open Sans" panose="020B0806030504020204" pitchFamily="34" charset="0"/>
              </a:rPr>
              <a:t>Builder Business Name 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  <a:latin typeface="+mn-lt"/>
                <a:ea typeface="Open Sans" panose="020B0806030504020204" pitchFamily="34" charset="0"/>
                <a:cs typeface="Open Sans" panose="020B0806030504020204" pitchFamily="34" charset="0"/>
              </a:rPr>
              <a:t>emailbuilder@business.com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  <a:latin typeface="+mn-lt"/>
                <a:ea typeface="Open Sans" panose="020B0806030504020204" pitchFamily="34" charset="0"/>
                <a:cs typeface="Open Sans" panose="020B0806030504020204" pitchFamily="34" charset="0"/>
              </a:rPr>
              <a:t>123-456-7890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31B4CBE0-F176-D745-A085-4237FA4E8BA5}"/>
              </a:ext>
            </a:extLst>
          </p:cNvPr>
          <p:cNvSpPr/>
          <p:nvPr/>
        </p:nvSpPr>
        <p:spPr>
          <a:xfrm>
            <a:off x="8013700" y="533573"/>
            <a:ext cx="698500" cy="345986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E51F0-73AE-E44D-9409-65832E86B4DC}"/>
              </a:ext>
            </a:extLst>
          </p:cNvPr>
          <p:cNvSpPr txBox="1"/>
          <p:nvPr/>
        </p:nvSpPr>
        <p:spPr>
          <a:xfrm>
            <a:off x="8851900" y="38340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 Business Info here.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2D2B-776A-9E43-8947-41362BB1AC88}"/>
              </a:ext>
            </a:extLst>
          </p:cNvPr>
          <p:cNvSpPr txBox="1"/>
          <p:nvPr/>
        </p:nvSpPr>
        <p:spPr>
          <a:xfrm>
            <a:off x="-2984500" y="22109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Click to add logo here. PNG or JPG with white background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8C5FEA81-548F-E742-AC8C-03DE1B063864}"/>
              </a:ext>
            </a:extLst>
          </p:cNvPr>
          <p:cNvSpPr/>
          <p:nvPr/>
        </p:nvSpPr>
        <p:spPr>
          <a:xfrm>
            <a:off x="-927100" y="276546"/>
            <a:ext cx="762000" cy="377439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91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</TotalTime>
  <Words>53</Words>
  <Application>Microsoft Office PowerPoint</Application>
  <PresentationFormat>Custom</PresentationFormat>
  <Paragraphs>11</Paragraphs>
  <Slides>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Document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Gayowski</dc:creator>
  <cp:lastModifiedBy>Nancy Robbers</cp:lastModifiedBy>
  <cp:revision>13</cp:revision>
  <cp:lastPrinted>2018-08-13T21:19:00Z</cp:lastPrinted>
  <dcterms:created xsi:type="dcterms:W3CDTF">2018-08-13T16:07:47Z</dcterms:created>
  <dcterms:modified xsi:type="dcterms:W3CDTF">2018-09-04T20:24:05Z</dcterms:modified>
</cp:coreProperties>
</file>