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ECFCC"/>
    <a:srgbClr val="B6B7B5"/>
    <a:srgbClr val="2750A9"/>
    <a:srgbClr val="224692"/>
    <a:srgbClr val="1D2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8" autoAdjust="0"/>
    <p:restoredTop sz="99096" autoAdjust="0"/>
  </p:normalViewPr>
  <p:slideViewPr>
    <p:cSldViewPr snapToGrid="0" snapToObjects="1">
      <p:cViewPr>
        <p:scale>
          <a:sx n="114" d="100"/>
          <a:sy n="114" d="100"/>
        </p:scale>
        <p:origin x="-1688" y="164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381000" y="1244600"/>
            <a:ext cx="7010400" cy="2730500"/>
          </a:xfrm>
          <a:prstGeom prst="rect">
            <a:avLst/>
          </a:prstGeom>
          <a:ln>
            <a:noFill/>
          </a:ln>
        </p:spPr>
      </p:sp>
      <p:sp>
        <p:nvSpPr>
          <p:cNvPr id="23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5670550" y="40195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4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5670550" y="52768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5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3903132" y="52768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6" name="Picture Placeholder 22"/>
          <p:cNvSpPr>
            <a:spLocks noGrp="1"/>
          </p:cNvSpPr>
          <p:nvPr>
            <p:ph type="pic" sz="quarter" idx="19"/>
          </p:nvPr>
        </p:nvSpPr>
        <p:spPr>
          <a:xfrm>
            <a:off x="3903132" y="40195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7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81000" y="4019550"/>
            <a:ext cx="3476413" cy="2463800"/>
          </a:xfrm>
          <a:prstGeom prst="rect">
            <a:avLst/>
          </a:prstGeom>
        </p:spPr>
        <p:txBody>
          <a:bodyPr vert="horz"/>
          <a:lstStyle>
            <a:lvl1pPr>
              <a:defRPr sz="20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21" hasCustomPrompt="1"/>
          </p:nvPr>
        </p:nvSpPr>
        <p:spPr>
          <a:xfrm>
            <a:off x="4597400" y="279400"/>
            <a:ext cx="2794000" cy="5334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035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3"/>
          <p:cNvSpPr>
            <a:spLocks noGrp="1"/>
          </p:cNvSpPr>
          <p:nvPr>
            <p:ph type="pic" sz="quarter" idx="22" hasCustomPrompt="1"/>
          </p:nvPr>
        </p:nvSpPr>
        <p:spPr>
          <a:xfrm>
            <a:off x="3470148" y="7575550"/>
            <a:ext cx="914400" cy="10332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r>
              <a:rPr lang="en-US" dirty="0" smtClean="0"/>
              <a:t>Agent Photo</a:t>
            </a:r>
            <a:endParaRPr lang="en-US" dirty="0"/>
          </a:p>
        </p:txBody>
      </p:sp>
      <p:sp>
        <p:nvSpPr>
          <p:cNvPr id="18" name="Picture Placeholder 23"/>
          <p:cNvSpPr>
            <a:spLocks noGrp="1"/>
          </p:cNvSpPr>
          <p:nvPr>
            <p:ph type="pic" sz="quarter" idx="27"/>
          </p:nvPr>
        </p:nvSpPr>
        <p:spPr>
          <a:xfrm>
            <a:off x="2615184" y="361950"/>
            <a:ext cx="5157216" cy="2103120"/>
          </a:xfrm>
          <a:prstGeom prst="rect">
            <a:avLst/>
          </a:prstGeom>
          <a:ln>
            <a:noFill/>
          </a:ln>
        </p:spPr>
      </p:sp>
      <p:sp>
        <p:nvSpPr>
          <p:cNvPr id="20" name="Picture Placeholder 23"/>
          <p:cNvSpPr>
            <a:spLocks noGrp="1"/>
          </p:cNvSpPr>
          <p:nvPr>
            <p:ph type="pic" sz="quarter" idx="29"/>
          </p:nvPr>
        </p:nvSpPr>
        <p:spPr>
          <a:xfrm>
            <a:off x="0" y="361950"/>
            <a:ext cx="2542032" cy="4269740"/>
          </a:xfrm>
          <a:prstGeom prst="rect">
            <a:avLst/>
          </a:prstGeom>
          <a:ln>
            <a:noFill/>
          </a:ln>
        </p:spPr>
      </p:sp>
      <p:sp>
        <p:nvSpPr>
          <p:cNvPr id="21" name="Picture Placeholder 23"/>
          <p:cNvSpPr>
            <a:spLocks noGrp="1"/>
          </p:cNvSpPr>
          <p:nvPr>
            <p:ph type="pic" sz="quarter" idx="30"/>
          </p:nvPr>
        </p:nvSpPr>
        <p:spPr>
          <a:xfrm>
            <a:off x="2615184" y="2528570"/>
            <a:ext cx="2542032" cy="2103120"/>
          </a:xfrm>
          <a:prstGeom prst="rect">
            <a:avLst/>
          </a:prstGeom>
          <a:ln>
            <a:noFill/>
          </a:ln>
        </p:spPr>
      </p:sp>
      <p:sp>
        <p:nvSpPr>
          <p:cNvPr id="22" name="Picture Placeholder 23"/>
          <p:cNvSpPr>
            <a:spLocks noGrp="1"/>
          </p:cNvSpPr>
          <p:nvPr>
            <p:ph type="pic" sz="quarter" idx="31"/>
          </p:nvPr>
        </p:nvSpPr>
        <p:spPr>
          <a:xfrm>
            <a:off x="5230368" y="2528570"/>
            <a:ext cx="2542032" cy="2103120"/>
          </a:xfrm>
          <a:prstGeom prst="rect">
            <a:avLst/>
          </a:prstGeom>
          <a:ln>
            <a:noFill/>
          </a:ln>
        </p:spPr>
      </p:sp>
      <p:sp>
        <p:nvSpPr>
          <p:cNvPr id="24" name="Picture Placeholder 23"/>
          <p:cNvSpPr>
            <a:spLocks noGrp="1"/>
          </p:cNvSpPr>
          <p:nvPr>
            <p:ph type="pic" sz="quarter" idx="32" hasCustomPrompt="1"/>
          </p:nvPr>
        </p:nvSpPr>
        <p:spPr>
          <a:xfrm>
            <a:off x="6060948" y="8843772"/>
            <a:ext cx="1143000" cy="4572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33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>
          <a:xfrm>
            <a:off x="3299967" y="8546069"/>
            <a:ext cx="914400" cy="1033272"/>
          </a:xfrm>
        </p:spPr>
      </p:sp>
      <p:sp>
        <p:nvSpPr>
          <p:cNvPr id="3" name="Picture Placeholder 2"/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sz="quarter" idx="31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32"/>
          </p:nvPr>
        </p:nvSpPr>
        <p:spPr>
          <a:xfrm>
            <a:off x="5943600" y="8834105"/>
            <a:ext cx="1143000" cy="457200"/>
          </a:xfrm>
        </p:spPr>
      </p:sp>
      <p:sp>
        <p:nvSpPr>
          <p:cNvPr id="8" name="Rectangle 7"/>
          <p:cNvSpPr/>
          <p:nvPr/>
        </p:nvSpPr>
        <p:spPr>
          <a:xfrm>
            <a:off x="0" y="4631690"/>
            <a:ext cx="77724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5800" y="4749800"/>
            <a:ext cx="381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(Street Address)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4768" y="4749800"/>
            <a:ext cx="2211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$(XXX,XXX)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799" y="5523911"/>
            <a:ext cx="2176272" cy="340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900" b="1" dirty="0" smtClean="0">
                <a:latin typeface="Arial"/>
                <a:cs typeface="Arial"/>
              </a:rPr>
              <a:t>(XX) Bedrooms</a:t>
            </a:r>
          </a:p>
          <a:p>
            <a:pPr>
              <a:lnSpc>
                <a:spcPct val="160000"/>
              </a:lnSpc>
            </a:pPr>
            <a:r>
              <a:rPr lang="en-US" sz="900" b="1" dirty="0" smtClean="0">
                <a:latin typeface="Arial"/>
                <a:cs typeface="Arial"/>
              </a:rPr>
              <a:t>(XX) Bathrooms</a:t>
            </a:r>
          </a:p>
          <a:p>
            <a:pPr>
              <a:lnSpc>
                <a:spcPct val="160000"/>
              </a:lnSpc>
            </a:pPr>
            <a:r>
              <a:rPr lang="en-US" sz="900" b="1" dirty="0" smtClean="0">
                <a:latin typeface="Arial"/>
                <a:cs typeface="Arial"/>
              </a:rPr>
              <a:t>(XXXX) </a:t>
            </a:r>
            <a:r>
              <a:rPr lang="en-US" sz="900" b="1" dirty="0">
                <a:latin typeface="Arial"/>
                <a:cs typeface="Arial"/>
              </a:rPr>
              <a:t>f</a:t>
            </a:r>
            <a:r>
              <a:rPr lang="en-US" sz="900" b="1" dirty="0" smtClean="0">
                <a:latin typeface="Arial"/>
                <a:cs typeface="Arial"/>
              </a:rPr>
              <a:t>t</a:t>
            </a:r>
            <a:r>
              <a:rPr lang="en-US" sz="900" b="1" baseline="30000" dirty="0" smtClean="0">
                <a:latin typeface="Arial"/>
                <a:cs typeface="Arial"/>
              </a:rPr>
              <a:t>2</a:t>
            </a:r>
            <a:endParaRPr lang="en-US" sz="900" b="1" baseline="30000" dirty="0" smtClean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b="1" dirty="0" smtClean="0">
                <a:latin typeface="Arial"/>
                <a:cs typeface="Arial"/>
              </a:rPr>
              <a:t>(Type) in (Neighborhood)</a:t>
            </a:r>
          </a:p>
          <a:p>
            <a:pPr>
              <a:lnSpc>
                <a:spcPct val="160000"/>
              </a:lnSpc>
            </a:pP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Common Charges: $(XXX)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Monthly Taxes: </a:t>
            </a:r>
            <a:r>
              <a:rPr lang="en-US" sz="900" dirty="0">
                <a:latin typeface="Arial"/>
                <a:cs typeface="Arial"/>
              </a:rPr>
              <a:t>$(</a:t>
            </a:r>
            <a:r>
              <a:rPr lang="en-US" sz="900" dirty="0" smtClean="0">
                <a:latin typeface="Arial"/>
                <a:cs typeface="Arial"/>
              </a:rPr>
              <a:t>XXX)</a:t>
            </a:r>
          </a:p>
          <a:p>
            <a:pPr>
              <a:lnSpc>
                <a:spcPct val="160000"/>
              </a:lnSpc>
            </a:pP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Doorman: (XX)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Elevator: </a:t>
            </a:r>
            <a:r>
              <a:rPr lang="en-US" sz="900" dirty="0">
                <a:latin typeface="Arial"/>
                <a:cs typeface="Arial"/>
              </a:rPr>
              <a:t>(XX)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Laundry: </a:t>
            </a:r>
            <a:r>
              <a:rPr lang="en-US" sz="900" dirty="0">
                <a:latin typeface="Arial"/>
                <a:cs typeface="Arial"/>
              </a:rPr>
              <a:t>(XX</a:t>
            </a:r>
            <a:r>
              <a:rPr lang="en-US" sz="900" dirty="0" smtClean="0">
                <a:latin typeface="Arial"/>
                <a:cs typeface="Arial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Pets: </a:t>
            </a:r>
            <a:r>
              <a:rPr lang="en-US" sz="900" dirty="0">
                <a:latin typeface="Arial"/>
                <a:cs typeface="Arial"/>
              </a:rPr>
              <a:t>(XX)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Year Built: (XX)</a:t>
            </a: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Last Sold: </a:t>
            </a:r>
            <a:r>
              <a:rPr lang="en-US" sz="900" dirty="0">
                <a:latin typeface="Arial"/>
                <a:cs typeface="Arial"/>
              </a:rPr>
              <a:t>(XX</a:t>
            </a:r>
            <a:r>
              <a:rPr lang="en-US" sz="900" dirty="0" smtClean="0">
                <a:latin typeface="Arial"/>
                <a:cs typeface="Arial"/>
              </a:rPr>
              <a:t>)</a:t>
            </a: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Amenities: </a:t>
            </a:r>
            <a:r>
              <a:rPr lang="en-US" sz="900" dirty="0">
                <a:latin typeface="Arial"/>
                <a:cs typeface="Arial"/>
              </a:rPr>
              <a:t>(XX</a:t>
            </a:r>
            <a:r>
              <a:rPr lang="en-US" sz="900" dirty="0" smtClean="0">
                <a:latin typeface="Arial"/>
                <a:cs typeface="Arial"/>
              </a:rPr>
              <a:t>)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6815" y="5579611"/>
            <a:ext cx="193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(Short Headline)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6815" y="5912930"/>
            <a:ext cx="3786633" cy="586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smtClean="0">
                <a:latin typeface="Arial"/>
                <a:cs typeface="Arial"/>
              </a:rPr>
              <a:t>(Property Description)</a:t>
            </a:r>
          </a:p>
          <a:p>
            <a:pPr>
              <a:lnSpc>
                <a:spcPct val="150000"/>
              </a:lnSpc>
            </a:pPr>
            <a:endParaRPr lang="en-US" sz="1100" dirty="0" smtClean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93183" y="8639512"/>
            <a:ext cx="13716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(Agent Name)</a:t>
            </a:r>
          </a:p>
          <a:p>
            <a:r>
              <a:rPr lang="en-US" sz="800" dirty="0" smtClean="0"/>
              <a:t>(Credentials)</a:t>
            </a:r>
          </a:p>
          <a:p>
            <a:endParaRPr lang="en-US" sz="800" dirty="0" smtClean="0"/>
          </a:p>
          <a:p>
            <a:r>
              <a:rPr lang="en-US" sz="800" dirty="0" smtClean="0"/>
              <a:t>Tel:</a:t>
            </a:r>
          </a:p>
          <a:p>
            <a:r>
              <a:rPr lang="en-US" sz="800" dirty="0" smtClean="0"/>
              <a:t>Cell:</a:t>
            </a:r>
          </a:p>
          <a:p>
            <a:r>
              <a:rPr lang="en-US" sz="800" dirty="0" err="1" smtClean="0"/>
              <a:t>XXXXX@XXXXX.com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85799" y="9258230"/>
            <a:ext cx="21762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www.(</a:t>
            </a:r>
            <a:r>
              <a:rPr lang="en-US" sz="800" dirty="0" err="1" smtClean="0"/>
              <a:t>PropertyWebAddress</a:t>
            </a:r>
            <a:r>
              <a:rPr lang="en-US" sz="800" dirty="0" smtClean="0"/>
              <a:t>).com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562139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10620</TotalTime>
  <Words>109</Words>
  <Application>Microsoft Macintosh PowerPoint</Application>
  <PresentationFormat>Custom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Ilenstine</dc:creator>
  <cp:lastModifiedBy>Jamie</cp:lastModifiedBy>
  <cp:revision>25</cp:revision>
  <dcterms:created xsi:type="dcterms:W3CDTF">2015-08-25T19:24:55Z</dcterms:created>
  <dcterms:modified xsi:type="dcterms:W3CDTF">2017-01-04T18:06:40Z</dcterms:modified>
</cp:coreProperties>
</file>