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7FC9"/>
    <a:srgbClr val="CECFCC"/>
    <a:srgbClr val="B6B7B5"/>
    <a:srgbClr val="2750A9"/>
    <a:srgbClr val="224692"/>
    <a:srgbClr val="1D2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2" autoAdjust="0"/>
    <p:restoredTop sz="91312"/>
  </p:normalViewPr>
  <p:slideViewPr>
    <p:cSldViewPr snapToGrid="0" snapToObjects="1">
      <p:cViewPr>
        <p:scale>
          <a:sx n="125" d="100"/>
          <a:sy n="125" d="100"/>
        </p:scale>
        <p:origin x="1896" y="8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381000" y="1244600"/>
            <a:ext cx="7010400" cy="2730500"/>
          </a:xfrm>
          <a:prstGeom prst="rect">
            <a:avLst/>
          </a:prstGeom>
          <a:ln>
            <a:noFill/>
          </a:ln>
        </p:spPr>
      </p:sp>
      <p:sp>
        <p:nvSpPr>
          <p:cNvPr id="23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5670550" y="4019550"/>
            <a:ext cx="1720850" cy="12065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4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5670550" y="5276850"/>
            <a:ext cx="1720850" cy="12065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5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3903132" y="5276850"/>
            <a:ext cx="1720850" cy="12065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6" name="Picture Placeholder 22"/>
          <p:cNvSpPr>
            <a:spLocks noGrp="1"/>
          </p:cNvSpPr>
          <p:nvPr>
            <p:ph type="pic" sz="quarter" idx="19"/>
          </p:nvPr>
        </p:nvSpPr>
        <p:spPr>
          <a:xfrm>
            <a:off x="3903132" y="4019550"/>
            <a:ext cx="1720850" cy="12065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7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381000" y="4019550"/>
            <a:ext cx="3476413" cy="2463800"/>
          </a:xfrm>
          <a:prstGeom prst="rect">
            <a:avLst/>
          </a:prstGeom>
        </p:spPr>
        <p:txBody>
          <a:bodyPr vert="horz"/>
          <a:lstStyle>
            <a:lvl1pPr>
              <a:defRPr sz="2000"/>
            </a:lvl1pPr>
          </a:lstStyle>
          <a:p>
            <a:r>
              <a:rPr lang="en-US" dirty="0" smtClean="0"/>
              <a:t>Drag picture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21" hasCustomPrompt="1"/>
          </p:nvPr>
        </p:nvSpPr>
        <p:spPr>
          <a:xfrm>
            <a:off x="4597400" y="279400"/>
            <a:ext cx="2794000" cy="53340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03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33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5317524" y="6815082"/>
            <a:ext cx="2082114" cy="2511102"/>
          </a:xfrm>
          <a:prstGeom prst="rect">
            <a:avLst/>
          </a:prstGeom>
          <a:solidFill>
            <a:schemeClr val="bg1">
              <a:lumMod val="75000"/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845143" y="6815082"/>
            <a:ext cx="2082114" cy="2511102"/>
          </a:xfrm>
          <a:prstGeom prst="rect">
            <a:avLst/>
          </a:prstGeom>
          <a:solidFill>
            <a:schemeClr val="bg1">
              <a:lumMod val="75000"/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81001" y="6815082"/>
            <a:ext cx="2082114" cy="2511102"/>
          </a:xfrm>
          <a:prstGeom prst="rect">
            <a:avLst/>
          </a:prstGeom>
          <a:solidFill>
            <a:schemeClr val="bg1">
              <a:lumMod val="75000"/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" name="Picture Placeholder 32"/>
          <p:cNvSpPr>
            <a:spLocks noGrp="1"/>
          </p:cNvSpPr>
          <p:nvPr>
            <p:ph type="pic" sz="quarter" idx="16"/>
          </p:nvPr>
        </p:nvSpPr>
        <p:spPr>
          <a:noFill/>
        </p:spPr>
      </p:sp>
      <p:sp>
        <p:nvSpPr>
          <p:cNvPr id="34" name="Picture Placeholder 33"/>
          <p:cNvSpPr>
            <a:spLocks noGrp="1"/>
          </p:cNvSpPr>
          <p:nvPr>
            <p:ph type="pic" sz="quarter" idx="17"/>
          </p:nvPr>
        </p:nvSpPr>
        <p:spPr>
          <a:noFill/>
        </p:spPr>
      </p:sp>
      <p:sp>
        <p:nvSpPr>
          <p:cNvPr id="35" name="Picture Placeholder 34"/>
          <p:cNvSpPr>
            <a:spLocks noGrp="1"/>
          </p:cNvSpPr>
          <p:nvPr>
            <p:ph type="pic" sz="quarter" idx="18"/>
          </p:nvPr>
        </p:nvSpPr>
        <p:spPr>
          <a:noFill/>
        </p:spPr>
      </p:sp>
      <p:sp>
        <p:nvSpPr>
          <p:cNvPr id="36" name="Picture Placeholder 35"/>
          <p:cNvSpPr>
            <a:spLocks noGrp="1"/>
          </p:cNvSpPr>
          <p:nvPr>
            <p:ph type="pic" sz="quarter" idx="19"/>
          </p:nvPr>
        </p:nvSpPr>
        <p:spPr>
          <a:noFill/>
        </p:spPr>
      </p:sp>
      <p:sp>
        <p:nvSpPr>
          <p:cNvPr id="37" name="Picture Placeholder 36"/>
          <p:cNvSpPr>
            <a:spLocks noGrp="1"/>
          </p:cNvSpPr>
          <p:nvPr>
            <p:ph type="pic" sz="quarter" idx="20"/>
          </p:nvPr>
        </p:nvSpPr>
        <p:spPr>
          <a:noFill/>
        </p:spPr>
      </p:sp>
      <p:sp>
        <p:nvSpPr>
          <p:cNvPr id="38" name="Picture Placeholder 37"/>
          <p:cNvSpPr>
            <a:spLocks noGrp="1"/>
          </p:cNvSpPr>
          <p:nvPr>
            <p:ph type="pic" sz="quarter" idx="21"/>
          </p:nvPr>
        </p:nvSpPr>
        <p:spPr>
          <a:xfrm>
            <a:off x="5934456" y="331614"/>
            <a:ext cx="1456944" cy="533450"/>
          </a:xfrm>
          <a:noFill/>
        </p:spPr>
      </p:sp>
      <p:sp>
        <p:nvSpPr>
          <p:cNvPr id="13" name="TextBox 12"/>
          <p:cNvSpPr txBox="1"/>
          <p:nvPr/>
        </p:nvSpPr>
        <p:spPr>
          <a:xfrm>
            <a:off x="3077968" y="6968358"/>
            <a:ext cx="1658789" cy="2677656"/>
          </a:xfrm>
          <a:prstGeom prst="rect">
            <a:avLst/>
          </a:prstGeom>
          <a:noFill/>
        </p:spPr>
        <p:txBody>
          <a:bodyPr wrap="square" lIns="0" tIns="0" rIns="91440" bIns="457200" rtlCol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900" b="1" dirty="0" smtClean="0">
                <a:latin typeface="Arial"/>
                <a:cs typeface="Arial"/>
              </a:rPr>
              <a:t>(XX</a:t>
            </a:r>
            <a:r>
              <a:rPr lang="en-US" sz="900" b="1" dirty="0">
                <a:latin typeface="Arial"/>
                <a:cs typeface="Arial"/>
              </a:rPr>
              <a:t>) Bedrooms</a:t>
            </a:r>
          </a:p>
          <a:p>
            <a:pPr>
              <a:lnSpc>
                <a:spcPct val="160000"/>
              </a:lnSpc>
            </a:pPr>
            <a:r>
              <a:rPr lang="en-US" sz="900" b="1" dirty="0">
                <a:latin typeface="Arial"/>
                <a:cs typeface="Arial"/>
              </a:rPr>
              <a:t>(XX) Bathrooms</a:t>
            </a:r>
          </a:p>
          <a:p>
            <a:pPr>
              <a:lnSpc>
                <a:spcPct val="160000"/>
              </a:lnSpc>
            </a:pPr>
            <a:r>
              <a:rPr lang="en-US" sz="900" b="1" dirty="0">
                <a:latin typeface="Arial"/>
                <a:cs typeface="Arial"/>
              </a:rPr>
              <a:t>(XXXX) </a:t>
            </a:r>
            <a:r>
              <a:rPr lang="en-US" sz="900" b="1" dirty="0" smtClean="0">
                <a:latin typeface="Arial"/>
                <a:cs typeface="Arial"/>
              </a:rPr>
              <a:t>ft</a:t>
            </a:r>
            <a:r>
              <a:rPr lang="en-US" sz="900" b="1" baseline="30000" dirty="0" smtClean="0">
                <a:latin typeface="Arial"/>
                <a:cs typeface="Arial"/>
              </a:rPr>
              <a:t>2</a:t>
            </a:r>
            <a:endParaRPr lang="en-US" sz="900" b="1" baseline="30000" dirty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US" sz="900" b="1" dirty="0">
                <a:latin typeface="Arial"/>
                <a:cs typeface="Arial"/>
              </a:rPr>
              <a:t>(Type) in (Neighborhood)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Common Charges: $(XX)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Monthly Taxes: $(XX)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Doorman: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Elevator: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Laundry: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Pets: (XX</a:t>
            </a:r>
            <a:r>
              <a:rPr lang="en-US" sz="900" dirty="0" smtClean="0">
                <a:latin typeface="Arial"/>
                <a:cs typeface="Arial"/>
              </a:rPr>
              <a:t>)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9511" y="6976596"/>
            <a:ext cx="1754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Property Description:</a:t>
            </a:r>
          </a:p>
          <a:p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XX</a:t>
            </a:r>
            <a:br>
              <a:rPr lang="en-US" sz="9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XX</a:t>
            </a:r>
            <a:br>
              <a:rPr lang="en-US" sz="9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XX</a:t>
            </a:r>
          </a:p>
          <a:p>
            <a:endParaRPr lang="en-US" sz="900" dirty="0">
              <a:latin typeface="Arial" charset="0"/>
              <a:ea typeface="Arial" charset="0"/>
              <a:cs typeface="Arial" charset="0"/>
            </a:endParaRPr>
          </a:p>
          <a:p>
            <a:endParaRPr lang="en-US" sz="9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60000"/>
              </a:lnSpc>
            </a:pPr>
            <a:endParaRPr lang="en-US" sz="900" dirty="0" smtClean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endParaRPr lang="en-US" sz="900" dirty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endParaRPr lang="en-US" sz="900" dirty="0" smtClean="0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US" sz="900" dirty="0" smtClean="0">
                <a:latin typeface="Arial"/>
                <a:cs typeface="Arial"/>
              </a:rPr>
              <a:t>Year </a:t>
            </a:r>
            <a:r>
              <a:rPr lang="en-US" sz="900" dirty="0">
                <a:latin typeface="Arial"/>
                <a:cs typeface="Arial"/>
              </a:rPr>
              <a:t>Built: (XX)</a:t>
            </a:r>
          </a:p>
          <a:p>
            <a:pPr>
              <a:lnSpc>
                <a:spcPct val="160000"/>
              </a:lnSpc>
            </a:pPr>
            <a:r>
              <a:rPr lang="en-US" sz="900" dirty="0">
                <a:latin typeface="Arial"/>
                <a:cs typeface="Arial"/>
              </a:rPr>
              <a:t>Last Sold: (XX)</a:t>
            </a:r>
          </a:p>
          <a:p>
            <a:endParaRPr lang="en-US" sz="9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79340" y="904364"/>
            <a:ext cx="2603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WEBSITE: 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XX</a:t>
            </a:r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0200" y="386918"/>
            <a:ext cx="355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PROPERTY ADDRESS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7987" y="689725"/>
            <a:ext cx="1875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FC9"/>
                </a:solidFill>
                <a:latin typeface="Arial" charset="0"/>
                <a:ea typeface="Arial" charset="0"/>
                <a:cs typeface="Arial" charset="0"/>
              </a:rPr>
              <a:t>$ </a:t>
            </a:r>
            <a:r>
              <a:rPr lang="en-US" sz="1600" dirty="0" smtClean="0">
                <a:solidFill>
                  <a:srgbClr val="007FC9"/>
                </a:solidFill>
                <a:latin typeface="Arial" charset="0"/>
                <a:ea typeface="Arial" charset="0"/>
                <a:cs typeface="Arial" charset="0"/>
              </a:rPr>
              <a:t>PRICE</a:t>
            </a:r>
            <a:endParaRPr lang="en-US" sz="1600" dirty="0">
              <a:solidFill>
                <a:srgbClr val="007FC9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noFill/>
        </p:spPr>
      </p:sp>
      <p:sp>
        <p:nvSpPr>
          <p:cNvPr id="27" name="TextBox 26"/>
          <p:cNvSpPr txBox="1"/>
          <p:nvPr/>
        </p:nvSpPr>
        <p:spPr>
          <a:xfrm>
            <a:off x="5503876" y="7014496"/>
            <a:ext cx="1728946" cy="1928733"/>
          </a:xfrm>
          <a:prstGeom prst="rect">
            <a:avLst/>
          </a:prstGeom>
          <a:noFill/>
        </p:spPr>
        <p:txBody>
          <a:bodyPr wrap="square" lIns="0" tIns="0" rIns="91440" bIns="457200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solidFill>
                  <a:srgbClr val="007FC9"/>
                </a:solidFill>
                <a:latin typeface="Arial" charset="0"/>
                <a:ea typeface="Arial" charset="0"/>
                <a:cs typeface="Arial" charset="0"/>
              </a:rPr>
              <a:t>Agent name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solidFill>
                  <a:srgbClr val="007FC9"/>
                </a:solidFill>
                <a:latin typeface="Arial" charset="0"/>
                <a:ea typeface="Arial" charset="0"/>
                <a:cs typeface="Arial" charset="0"/>
              </a:rPr>
              <a:t>Credentials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sz="900" dirty="0" smtClean="0">
              <a:solidFill>
                <a:srgbClr val="007FC9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Phone: 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XX</a:t>
            </a:r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Fax: 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XX </a:t>
            </a:r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Email: 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XX</a:t>
            </a:r>
            <a:endParaRPr lang="en-US" sz="900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DRE LIC # 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XX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900" b="1" dirty="0" smtClean="0">
                <a:latin typeface="Arial" charset="0"/>
                <a:ea typeface="Arial" charset="0"/>
                <a:cs typeface="Arial" charset="0"/>
              </a:rPr>
              <a:t>Address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: XX</a:t>
            </a:r>
            <a:endParaRPr lang="en-US" sz="9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Picture Placeholder 34"/>
          <p:cNvSpPr txBox="1">
            <a:spLocks/>
          </p:cNvSpPr>
          <p:nvPr/>
        </p:nvSpPr>
        <p:spPr>
          <a:xfrm>
            <a:off x="3903131" y="6702159"/>
            <a:ext cx="1620743" cy="1272665"/>
          </a:xfrm>
          <a:prstGeom prst="rect">
            <a:avLst/>
          </a:prstGeom>
        </p:spPr>
      </p:sp>
      <p:sp>
        <p:nvSpPr>
          <p:cNvPr id="6" name="Rectangle 5"/>
          <p:cNvSpPr/>
          <p:nvPr/>
        </p:nvSpPr>
        <p:spPr>
          <a:xfrm>
            <a:off x="0" y="9674352"/>
            <a:ext cx="7772400" cy="384048"/>
          </a:xfrm>
          <a:prstGeom prst="rect">
            <a:avLst/>
          </a:prstGeom>
          <a:solidFill>
            <a:srgbClr val="007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F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8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14352</TotalTime>
  <Words>81</Words>
  <Application>Microsoft Macintosh PowerPoint</Application>
  <PresentationFormat>Custom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Ilenstine</dc:creator>
  <cp:lastModifiedBy>Microsoft Office User</cp:lastModifiedBy>
  <cp:revision>27</cp:revision>
  <cp:lastPrinted>2017-01-04T16:30:43Z</cp:lastPrinted>
  <dcterms:created xsi:type="dcterms:W3CDTF">2015-08-25T19:24:55Z</dcterms:created>
  <dcterms:modified xsi:type="dcterms:W3CDTF">2017-01-04T19:05:33Z</dcterms:modified>
</cp:coreProperties>
</file>