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ECFCC"/>
    <a:srgbClr val="B6B7B5"/>
    <a:srgbClr val="2750A9"/>
    <a:srgbClr val="224692"/>
    <a:srgbClr val="1D2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4" autoAdjust="0"/>
    <p:restoredTop sz="91364"/>
  </p:normalViewPr>
  <p:slideViewPr>
    <p:cSldViewPr snapToGrid="0" snapToObjects="1">
      <p:cViewPr>
        <p:scale>
          <a:sx n="95" d="100"/>
          <a:sy n="95" d="100"/>
        </p:scale>
        <p:origin x="2056" y="-88"/>
      </p:cViewPr>
      <p:guideLst>
        <p:guide orient="horz" pos="3168"/>
        <p:guide pos="24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0" y="-11288"/>
            <a:ext cx="5551488" cy="4038600"/>
          </a:xfrm>
          <a:prstGeom prst="rect">
            <a:avLst/>
          </a:prstGeom>
          <a:ln>
            <a:noFill/>
          </a:ln>
        </p:spPr>
      </p:sp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5551488" y="-11289"/>
            <a:ext cx="2220912" cy="1346202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551488" y="1334911"/>
            <a:ext cx="2220912" cy="1346202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5551488" y="2681110"/>
            <a:ext cx="2220912" cy="1346202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0" y="9499600"/>
            <a:ext cx="7772400" cy="558800"/>
          </a:xfrm>
          <a:prstGeom prst="rect">
            <a:avLst/>
          </a:prstGeom>
          <a:solidFill>
            <a:srgbClr val="007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FC9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4027312"/>
            <a:ext cx="3931920" cy="5472287"/>
          </a:xfrm>
          <a:prstGeom prst="rect">
            <a:avLst/>
          </a:prstGeom>
          <a:solidFill>
            <a:schemeClr val="bg1">
              <a:lumMod val="75000"/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4480560" y="8153397"/>
            <a:ext cx="2734056" cy="899163"/>
          </a:xfrm>
          <a:prstGeom prst="rect">
            <a:avLst/>
          </a:prstGeom>
        </p:spPr>
        <p:txBody>
          <a:bodyPr vert="horz"/>
          <a:lstStyle>
            <a:lvl1pPr>
              <a:defRPr sz="12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5" hasCustomPrompt="1"/>
          </p:nvPr>
        </p:nvSpPr>
        <p:spPr>
          <a:xfrm>
            <a:off x="4480560" y="4942837"/>
            <a:ext cx="2734056" cy="899163"/>
          </a:xfrm>
          <a:prstGeom prst="rect">
            <a:avLst/>
          </a:prstGeom>
        </p:spPr>
        <p:txBody>
          <a:bodyPr vert="horz"/>
          <a:lstStyle>
            <a:lvl1pPr>
              <a:defRPr sz="1200" baseline="0"/>
            </a:lvl1pPr>
          </a:lstStyle>
          <a:p>
            <a:r>
              <a:rPr lang="en-US" dirty="0" smtClean="0"/>
              <a:t>Agent photo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03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33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>
          <a:noFill/>
        </p:spPr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noFill/>
        </p:spPr>
      </p:sp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noFill/>
        </p:spPr>
      </p:sp>
      <p:sp>
        <p:nvSpPr>
          <p:cNvPr id="5" name="Picture Placeholder 4"/>
          <p:cNvSpPr>
            <a:spLocks noGrp="1"/>
          </p:cNvSpPr>
          <p:nvPr>
            <p:ph type="pic" sz="quarter" idx="21"/>
          </p:nvPr>
        </p:nvSpPr>
        <p:spPr>
          <a:noFill/>
        </p:spPr>
      </p:sp>
      <p:sp>
        <p:nvSpPr>
          <p:cNvPr id="8" name="TextBox 7"/>
          <p:cNvSpPr txBox="1"/>
          <p:nvPr/>
        </p:nvSpPr>
        <p:spPr>
          <a:xfrm>
            <a:off x="325287" y="4236944"/>
            <a:ext cx="29707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PROPERTY ADDRESS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5287" y="4552451"/>
            <a:ext cx="1875028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 smtClean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$ </a:t>
            </a:r>
            <a:r>
              <a:rPr lang="en-US" sz="1600" kern="1200" dirty="0" smtClean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PRICE</a:t>
            </a:r>
            <a:endParaRPr lang="en-US" sz="1600" kern="1200" dirty="0">
              <a:solidFill>
                <a:srgbClr val="007FC9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299" y="6097583"/>
            <a:ext cx="3014813" cy="4265783"/>
          </a:xfrm>
          <a:prstGeom prst="rect">
            <a:avLst/>
          </a:prstGeom>
          <a:noFill/>
        </p:spPr>
        <p:txBody>
          <a:bodyPr wrap="square" lIns="0" tIns="0" rIns="91440" bIns="457200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(XX) Bedrooms</a:t>
            </a:r>
          </a:p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(XX) Bathrooms</a:t>
            </a:r>
          </a:p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(XXXX) </a:t>
            </a:r>
            <a:r>
              <a:rPr lang="en-US" sz="900" b="1" dirty="0" smtClean="0">
                <a:latin typeface="Arial"/>
                <a:cs typeface="Arial"/>
              </a:rPr>
              <a:t>ft</a:t>
            </a:r>
            <a:r>
              <a:rPr lang="en-US" sz="900" b="1" baseline="30000" dirty="0" smtClean="0">
                <a:latin typeface="Arial"/>
                <a:cs typeface="Arial"/>
              </a:rPr>
              <a:t>2</a:t>
            </a:r>
            <a:endParaRPr lang="en-US" sz="900" b="1" baseline="300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(Type) in (Neighborhood)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Common </a:t>
            </a:r>
            <a:r>
              <a:rPr lang="en-US" sz="900" dirty="0">
                <a:latin typeface="Arial"/>
                <a:cs typeface="Arial"/>
              </a:rPr>
              <a:t>Charges: $(XXX)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Monthly Taxes: $(XXX</a:t>
            </a:r>
            <a:r>
              <a:rPr lang="en-US" sz="900" dirty="0" smtClean="0">
                <a:latin typeface="Arial"/>
                <a:cs typeface="Arial"/>
              </a:rPr>
              <a:t>)</a:t>
            </a:r>
            <a:endParaRPr lang="en-US" sz="9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Doorman: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Elevator: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Laundry: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Pets: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Year Built: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Last Sold: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Amenities: (XX)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dirty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sz="9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5287" y="5097755"/>
            <a:ext cx="31291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charset="0"/>
                <a:ea typeface="Arial" charset="0"/>
                <a:cs typeface="Arial" charset="0"/>
              </a:rPr>
              <a:t>PROPERTY </a:t>
            </a: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DESCRIPTION</a:t>
            </a:r>
          </a:p>
          <a:p>
            <a:endParaRPr lang="en-US" sz="9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xxx</a:t>
            </a:r>
          </a:p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xxx</a:t>
            </a:r>
          </a:p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8752" y="5142363"/>
            <a:ext cx="1892300" cy="2118529"/>
          </a:xfrm>
          <a:prstGeom prst="rect">
            <a:avLst/>
          </a:prstGeom>
          <a:noFill/>
        </p:spPr>
        <p:txBody>
          <a:bodyPr wrap="square" lIns="0" tIns="0" rIns="91440" bIns="457200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Phone: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Fax: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Email: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DRE LIC #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Address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dirty="0" smtClean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Company logo</a:t>
            </a:r>
            <a:endParaRPr lang="en-US" sz="900" dirty="0" smtClean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sz="9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24084" y="4236944"/>
            <a:ext cx="2021636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AGENT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084" y="4552451"/>
            <a:ext cx="1875028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dirty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CREDENTIALS</a:t>
            </a:r>
            <a:endParaRPr lang="en-US" sz="1600" kern="1200" dirty="0">
              <a:solidFill>
                <a:srgbClr val="007FC9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4288752" y="6550093"/>
            <a:ext cx="3097568" cy="1069907"/>
          </a:xfrm>
          <a:noFill/>
        </p:spPr>
      </p:sp>
      <p:sp>
        <p:nvSpPr>
          <p:cNvPr id="17" name="TextBox 16"/>
          <p:cNvSpPr txBox="1"/>
          <p:nvPr/>
        </p:nvSpPr>
        <p:spPr>
          <a:xfrm>
            <a:off x="4288752" y="7766201"/>
            <a:ext cx="1892300" cy="600164"/>
          </a:xfrm>
          <a:prstGeom prst="rect">
            <a:avLst/>
          </a:prstGeom>
          <a:noFill/>
        </p:spPr>
        <p:txBody>
          <a:bodyPr wrap="square" lIns="0" tIns="0" rIns="91440" bIns="457200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latin typeface="Arial" charset="0"/>
                <a:ea typeface="Arial" charset="0"/>
                <a:cs typeface="Arial" charset="0"/>
              </a:rPr>
              <a:t>W</a:t>
            </a: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ebsite: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935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14293</TotalTime>
  <Words>103</Words>
  <Application>Microsoft Macintosh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Ilenstine</dc:creator>
  <cp:lastModifiedBy>Microsoft Office User</cp:lastModifiedBy>
  <cp:revision>21</cp:revision>
  <cp:lastPrinted>2017-01-04T16:31:48Z</cp:lastPrinted>
  <dcterms:created xsi:type="dcterms:W3CDTF">2015-08-25T19:24:55Z</dcterms:created>
  <dcterms:modified xsi:type="dcterms:W3CDTF">2017-01-04T19:06:30Z</dcterms:modified>
</cp:coreProperties>
</file>